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0120AA-0569-0DCA-A63B-4045958E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DD3C03D3-8686-B260-8667-2660D40C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120E-7A47-46A8-9275-9583D0331B4A}" type="datetimeFigureOut">
              <a:rPr lang="ca-ES" smtClean="0"/>
              <a:t>5/9/2025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7F26B064-4A21-E5BE-6D71-6ACE174B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955542FF-4FC4-6552-57AF-11F48EEE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E0BA-ADE4-43CF-BCDD-F840EDFBF60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480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7B0848BF-A648-F095-A606-C7007425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48A2F5DB-4248-4E2D-2050-FE9E1595A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23AA9C0-E212-F919-8631-2204F9D18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AA120E-7A47-46A8-9275-9583D0331B4A}" type="datetimeFigureOut">
              <a:rPr lang="ca-ES" smtClean="0"/>
              <a:t>5/9/2025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D555E53-17B1-7D7D-5A58-DC79AF6A9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585E1FC-B074-B2D3-3D95-D9D173D59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02E0BA-ADE4-43CF-BCDD-F840EDFBF60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770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ED25C386-53BD-935D-7C42-6783F7CE6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200">
                <a:solidFill>
                  <a:srgbClr val="FFFFFF"/>
                </a:solidFill>
              </a:rPr>
              <a:t> 25 AÑOS ANALIZANDO LA POLÍTICA EXTERIOR EUROPEA</a:t>
            </a:r>
            <a:endParaRPr lang="ca-ES" sz="3200" dirty="0">
              <a:solidFill>
                <a:srgbClr val="FFFFFF"/>
              </a:solidFill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B6E6C466-E0D7-6D11-6406-435FD06E17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6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AEE90CE2-E1D2-68E2-28E7-3BB38F1D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5EFA4830-758F-1C03-6EC2-CCAEDF540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2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C41B4C13-91CA-C34A-5FC4-69FB062C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3F89AF02-B458-870A-A7A9-96B669B955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6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01BF8BE5-DC8D-2DFB-9CB1-E260E1EF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167253DB-7CCC-4E47-6D13-81E437F913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1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00C472E5-B379-4EEC-5891-69DA0C40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F8F0CAA8-E28B-ECA8-5EB5-FD8CAEECC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3577DCFB-7ADC-F5E8-8335-1E45B826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3C30B901-9998-6FAA-0805-9D6B5CB4C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EBB2281A-B820-A1AC-C39B-07A5B8DB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A6E36DD6-8F09-1CC9-D1F4-3995773A09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9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3CC1608D-234D-A1A3-1939-B3508927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7840AC7D-980D-DA76-855B-C9ED2B2C1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9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0B036338-54E9-E787-1E8C-69A1D751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noProof="0">
                <a:solidFill>
                  <a:srgbClr val="FFFFFF"/>
                </a:solidFill>
              </a:rPr>
              <a:t>Las primeres piedras de un aprendizaje colectivo en un contexto de debate doméstico sobre la política exterior</a:t>
            </a:r>
            <a:endParaRPr lang="es-ES" sz="2800" noProof="0" dirty="0">
              <a:solidFill>
                <a:srgbClr val="FFFFFF"/>
              </a:solidFill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584335D7-CE63-B1E7-7BA1-B58E7CB9C5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4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351776F1-4E2A-6B69-8838-87D859EB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noProof="0">
                <a:solidFill>
                  <a:srgbClr val="FFFFFF"/>
                </a:solidFill>
              </a:rPr>
              <a:t>Y de una Europa que estaba cambiando: ampliación y debate constitucional</a:t>
            </a:r>
            <a:endParaRPr lang="es-ES" sz="2800" b="1" noProof="0" dirty="0">
              <a:solidFill>
                <a:srgbClr val="FFFFFF"/>
              </a:solidFill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0486C265-33ED-0117-8DC8-72115ADA12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1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082D28A0-ECA2-7794-1269-3720D2C9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b="1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 los primeros pasos en la internacionalización del grupo de investigación</a:t>
            </a:r>
            <a:endParaRPr lang="es-ES" sz="3600" b="1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DC73F6DF-C61D-F053-6E66-0F3FC77BA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5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8504F088-5DA1-B8D5-7B66-A3A3BC5B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b="1" noProof="0"/>
              <a:t>Que proseguimos con Challenge</a:t>
            </a:r>
            <a:br>
              <a:rPr lang="es-ES" sz="3600" b="1" noProof="0"/>
            </a:br>
            <a:endParaRPr lang="es-ES" sz="3600" b="1" noProof="0"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2BCA7532-AD88-345F-BB41-266C9877E9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A23528E8-0B1B-1942-A6B6-5D741A8B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81050B12-3AF6-6880-39DF-C203DE0E0D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1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5A46FE03-8755-8B2A-70D1-CA39235D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0EB76064-54E4-55F9-D198-38723BA0F6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7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 hidden="1">
            <a:extLst>
              <a:ext uri="{FF2B5EF4-FFF2-40B4-BE49-F238E27FC236}">
                <a16:creationId xmlns:a16="http://schemas.microsoft.com/office/drawing/2014/main" id="{6C8DE3A2-8520-2430-47F0-F3898B49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3EA52746-E9EB-0403-B7CE-421D719F45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9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Pantalla panoràmica</PresentationFormat>
  <Paragraphs>5</Paragraphs>
  <Slides>15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Tema de l'Office</vt:lpstr>
      <vt:lpstr> 25 AÑOS ANALIZANDO LA POLÍTICA EXTERIOR EUROPEA</vt:lpstr>
      <vt:lpstr>Presentació del PowerPoint</vt:lpstr>
      <vt:lpstr>Las primeres piedras de un aprendizaje colectivo en un contexto de debate doméstico sobre la política exterior</vt:lpstr>
      <vt:lpstr>Y de una Europa que estaba cambiando: ampliación y debate constitucional</vt:lpstr>
      <vt:lpstr>Y los primeros pasos en la internacionalización del grupo de investigación</vt:lpstr>
      <vt:lpstr>Que proseguimos con Challenge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 Zubillaga Cayuela</dc:creator>
  <cp:lastModifiedBy>Olga Zubillaga Cayuela</cp:lastModifiedBy>
  <cp:revision>1</cp:revision>
  <dcterms:created xsi:type="dcterms:W3CDTF">2025-09-05T18:17:46Z</dcterms:created>
  <dcterms:modified xsi:type="dcterms:W3CDTF">2025-09-05T18:17:46Z</dcterms:modified>
</cp:coreProperties>
</file>